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DB64-3070-4971-AA22-61254D68012F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CB84D-AC73-443D-A255-ADE3CBFB1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355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EDB64-3070-4971-AA22-61254D68012F}" type="datetimeFigureOut">
              <a:rPr lang="es-ES" smtClean="0"/>
              <a:t>02/12/2015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CB84D-AC73-443D-A255-ADE3CBFB128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21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altLang="es-ES" sz="3600" b="1" smtClean="0"/>
              <a:t>AMENAZA DE INTRODUCCIÓN DE FIEBRE CHIKUNGUNYA</a:t>
            </a:r>
            <a:br>
              <a:rPr lang="es-ES" altLang="es-ES" sz="3600" b="1" smtClean="0"/>
            </a:br>
            <a:r>
              <a:rPr lang="es-ES" altLang="es-ES" sz="3600" b="1" smtClean="0"/>
              <a:t/>
            </a:r>
            <a:br>
              <a:rPr lang="es-ES" altLang="es-ES" sz="3600" b="1" smtClean="0"/>
            </a:br>
            <a:r>
              <a:rPr lang="es-ES" altLang="es-ES" sz="3600" b="1" smtClean="0"/>
              <a:t/>
            </a:r>
            <a:br>
              <a:rPr lang="es-ES" altLang="es-ES" sz="3600" b="1" smtClean="0"/>
            </a:br>
            <a:r>
              <a:rPr lang="es-ES" altLang="es-ES" sz="3600" b="1" smtClean="0"/>
              <a:t/>
            </a:r>
            <a:br>
              <a:rPr lang="es-ES" altLang="es-ES" sz="3600" b="1" smtClean="0"/>
            </a:br>
            <a:r>
              <a:rPr lang="es-ES" altLang="es-ES" sz="3600" b="1" smtClean="0"/>
              <a:t>BASES PARA LA ELABORACIÓN DEL PLAN DE CONTINGENCIA</a:t>
            </a:r>
            <a:endParaRPr lang="es-ES" altLang="es-ES" sz="3600" b="1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51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22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48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3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75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42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51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46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17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2800" b="1" smtClean="0">
                <a:latin typeface="+mn-lt"/>
              </a:rPr>
              <a:t>EXANTEMA – URTICARIA (prurito intenso)</a:t>
            </a:r>
            <a:endParaRPr lang="es-AR" sz="2800" b="1" dirty="0">
              <a:latin typeface="+mn-lt"/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21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01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95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16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0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37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10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45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586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38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0</a:t>
            </a:r>
            <a:endParaRPr lang="es-ES" dirty="0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37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84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38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69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22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43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12601"/>
      </p:ext>
    </p:extLst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60187"/>
      </p:ext>
    </p:extLst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53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15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23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240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9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altLang="es-ES" smtClean="0">
                <a:solidFill>
                  <a:schemeClr val="tx1"/>
                </a:solidFill>
              </a:rPr>
              <a:t>ESTIMACIÓN DE BRECHAS</a:t>
            </a:r>
            <a:endParaRPr lang="es-ES" altLang="es-ES" dirty="0">
              <a:solidFill>
                <a:schemeClr val="tx1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65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39425"/>
      </p:ext>
    </p:extLst>
  </p:cSld>
  <p:clrMapOvr>
    <a:masterClrMapping/>
  </p:clrMapOvr>
  <p:transition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1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sz="2400" b="1" smtClean="0">
                <a:solidFill>
                  <a:schemeClr val="tx1"/>
                </a:solidFill>
                <a:latin typeface="+mn-lt"/>
              </a:rPr>
              <a:t>Resumen:</a:t>
            </a:r>
            <a:endParaRPr lang="es-ES" altLang="es-ES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914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48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19</Words>
  <Application>Microsoft Office PowerPoint</Application>
  <PresentationFormat>Presentación en pantalla (4:3)</PresentationFormat>
  <Paragraphs>5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Tema de Office</vt:lpstr>
      <vt:lpstr>AMENAZA DE INTRODUCCIÓN DE FIEBRE CHIKUNGUNYA    BASES PARA LA ELABORACIÓN DEL PLAN DE CONTINGENCIA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EXANTEMA – URTICARIA (prurito intenso)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ESTIMACIÓN DE BRECHAS</vt:lpstr>
      <vt:lpstr>Presentación de PowerPoint</vt:lpstr>
      <vt:lpstr>Presentación de PowerPoint</vt:lpstr>
      <vt:lpstr>Resumen: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AMENAZA DE INTRODUCCIÓN DE FIEBRE CHIKUNGUNYA    BASES PARA LA ELABORACIÓN DEL PLAN DE CONTINGENCIA</dc:title>
  <dc:creator>AG</dc:creator>
  <cp:lastModifiedBy>sala</cp:lastModifiedBy>
  <cp:revision>3</cp:revision>
  <dcterms:created xsi:type="dcterms:W3CDTF">2015-11-16T10:43:57Z</dcterms:created>
  <dcterms:modified xsi:type="dcterms:W3CDTF">2015-12-03T03:04:01Z</dcterms:modified>
</cp:coreProperties>
</file>